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7" r:id="rId1"/>
  </p:sldMasterIdLst>
  <p:notesMasterIdLst>
    <p:notesMasterId r:id="rId3"/>
  </p:notesMasterIdLst>
  <p:sldIdLst>
    <p:sldId id="294" r:id="rId2"/>
  </p:sldIdLst>
  <p:sldSz cx="9144000" cy="6858000" type="screen4x3"/>
  <p:notesSz cx="7010400" cy="92964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1023" autoAdjust="0"/>
  </p:normalViewPr>
  <p:slideViewPr>
    <p:cSldViewPr>
      <p:cViewPr varScale="1">
        <p:scale>
          <a:sx n="78" d="100"/>
          <a:sy n="78" d="100"/>
        </p:scale>
        <p:origin x="6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A6FF84-F14C-4CE9-9257-CAE20974EDA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P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BB1639-11B8-49EF-8395-0C219A1DD067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621028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21052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0164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9024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482770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535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35847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458855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0988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92902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5871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9505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42065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71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18131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98813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59470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254DC-C00E-4FB6-9661-F0C3ABF1E299}" type="datetimeFigureOut">
              <a:rPr lang="es-PY" smtClean="0"/>
              <a:pPr/>
              <a:t>23/06/2020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CEC879-7143-4023-A9DB-86D514305868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0773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  <p:sldLayoutId id="2147484109" r:id="rId12"/>
    <p:sldLayoutId id="2147484110" r:id="rId13"/>
    <p:sldLayoutId id="2147484111" r:id="rId14"/>
    <p:sldLayoutId id="2147484112" r:id="rId15"/>
    <p:sldLayoutId id="21474841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7668"/>
            <a:ext cx="8640960" cy="657904"/>
          </a:xfrm>
        </p:spPr>
        <p:txBody>
          <a:bodyPr>
            <a:normAutofit/>
          </a:bodyPr>
          <a:lstStyle/>
          <a:p>
            <a:r>
              <a:rPr lang="es-ES" sz="1800" b="1" i="1" u="sng" smtClean="0">
                <a:solidFill>
                  <a:schemeClr val="tx1"/>
                </a:solidFill>
              </a:rPr>
              <a:t>ANEXO VIII – FLUJOGRAMA </a:t>
            </a:r>
            <a:r>
              <a:rPr lang="es-ES" sz="1800" b="1" i="1" u="sng" dirty="0" smtClean="0">
                <a:solidFill>
                  <a:schemeClr val="tx1"/>
                </a:solidFill>
              </a:rPr>
              <a:t>REGISTRO SANITARIO</a:t>
            </a:r>
            <a:br>
              <a:rPr lang="es-ES" sz="1800" b="1" i="1" u="sng" dirty="0" smtClean="0">
                <a:solidFill>
                  <a:schemeClr val="tx1"/>
                </a:solidFill>
              </a:rPr>
            </a:br>
            <a:r>
              <a:rPr lang="es-ES" sz="1800" b="1" i="1" u="sng" dirty="0" smtClean="0">
                <a:solidFill>
                  <a:schemeClr val="tx1"/>
                </a:solidFill>
              </a:rPr>
              <a:t>COSMETICOS GRADO 2</a:t>
            </a:r>
            <a:endParaRPr lang="es-PY" sz="1800" dirty="0">
              <a:solidFill>
                <a:schemeClr val="tx1"/>
              </a:solidFill>
            </a:endParaRPr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314998" y="1323374"/>
            <a:ext cx="4050243" cy="641299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600" b="1" dirty="0" smtClean="0"/>
              <a:t>PERCEPTORIA</a:t>
            </a:r>
            <a:endParaRPr lang="es-PY" sz="1600" b="1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91792" y="2176303"/>
            <a:ext cx="3186066" cy="4022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200" b="1" dirty="0" smtClean="0"/>
              <a:t>PAGO DEL ARANCEL CORRESPONDIENTE Y SE GENERA UNA MESA DE ENTRADA</a:t>
            </a:r>
            <a:endParaRPr lang="es-PY" sz="1200" b="1" dirty="0"/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847267" y="2630482"/>
            <a:ext cx="2952328" cy="676767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400" b="1" dirty="0" smtClean="0"/>
              <a:t>REGISTROS</a:t>
            </a:r>
          </a:p>
          <a:p>
            <a:pPr algn="ctr"/>
            <a:r>
              <a:rPr lang="es-ES" sz="1400" b="1" dirty="0" smtClean="0"/>
              <a:t>SECCION COSMETICOS</a:t>
            </a:r>
            <a:endParaRPr lang="es-PY" sz="1400" b="1" dirty="0"/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183771" y="4505825"/>
            <a:ext cx="4176463" cy="615373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b="1" dirty="0" smtClean="0"/>
              <a:t>DEPARTAMENTO DE EMISION DE CERTIFICADOS</a:t>
            </a:r>
            <a:endParaRPr lang="es-PY" sz="1200" b="1" dirty="0"/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80569" y="5273074"/>
            <a:ext cx="4608512" cy="3792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PY" sz="1200" b="1" dirty="0" smtClean="0"/>
              <a:t>SE CONFECCIONA EL CERTIFICADO DE REGISTRO SANITARIO</a:t>
            </a:r>
            <a:endParaRPr lang="es-PY" sz="1200" b="1" dirty="0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701743" y="790898"/>
            <a:ext cx="2952558" cy="4939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200" b="1" dirty="0" smtClean="0"/>
              <a:t>PRESENTACION DEL EXPEDIENTE</a:t>
            </a:r>
          </a:p>
          <a:p>
            <a:pPr algn="ctr"/>
            <a:r>
              <a:rPr lang="es-PY" sz="1200" b="1" dirty="0" smtClean="0"/>
              <a:t>COSMETICOS GRADO </a:t>
            </a:r>
            <a:r>
              <a:rPr lang="es-PY" sz="1200" b="1" dirty="0"/>
              <a:t>2</a:t>
            </a:r>
            <a:endParaRPr lang="es-PY" sz="1200" b="1" dirty="0" smtClean="0"/>
          </a:p>
          <a:p>
            <a:pPr algn="ctr"/>
            <a:r>
              <a:rPr lang="es-PY" sz="1100" b="1" dirty="0" smtClean="0"/>
              <a:t> </a:t>
            </a:r>
          </a:p>
          <a:p>
            <a:endParaRPr lang="es-PY" sz="1100" dirty="0" smtClean="0"/>
          </a:p>
          <a:p>
            <a:endParaRPr lang="es-PY" dirty="0"/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1209663" y="5692916"/>
            <a:ext cx="2260912" cy="547308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400" b="1" dirty="0"/>
              <a:t>DIRECCION GENERAL</a:t>
            </a:r>
            <a:endParaRPr lang="es-PY" sz="1400" b="1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581083" y="6384554"/>
            <a:ext cx="3779151" cy="29137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200" b="1" dirty="0" smtClean="0"/>
              <a:t>SE FIRMA EL CERTIFICADO DE REGISTRO SANITARIO</a:t>
            </a:r>
            <a:endParaRPr lang="es-PY" sz="1200" b="1" dirty="0"/>
          </a:p>
        </p:txBody>
      </p:sp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H="1" flipV="1">
            <a:off x="3935855" y="2974766"/>
            <a:ext cx="1416305" cy="41769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685848" y="3533305"/>
            <a:ext cx="3186066" cy="4022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200" b="1" dirty="0" smtClean="0"/>
              <a:t>PARA SU EVALUACION TECNICA</a:t>
            </a:r>
            <a:endParaRPr lang="es-PY" sz="1200" b="1" dirty="0"/>
          </a:p>
        </p:txBody>
      </p:sp>
      <p:sp>
        <p:nvSpPr>
          <p:cNvPr id="23" name="Oval 2"/>
          <p:cNvSpPr>
            <a:spLocks noChangeArrowheads="1"/>
          </p:cNvSpPr>
          <p:nvPr/>
        </p:nvSpPr>
        <p:spPr bwMode="auto">
          <a:xfrm>
            <a:off x="5488420" y="2495135"/>
            <a:ext cx="2395948" cy="947460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400" b="1" dirty="0" smtClean="0"/>
              <a:t>VENTANILLA DE ATENCION AL CLIENTE</a:t>
            </a:r>
            <a:endParaRPr lang="es-PY" sz="1400" b="1" dirty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5863169" y="4723843"/>
            <a:ext cx="1594126" cy="4883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200" b="1" dirty="0" smtClean="0"/>
              <a:t>PARA RETIRAR CERTIFICADO</a:t>
            </a:r>
            <a:endParaRPr lang="es-PY" sz="1200" b="1" dirty="0"/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4208119" y="3119707"/>
            <a:ext cx="720081" cy="3750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600" b="1" dirty="0" smtClean="0"/>
              <a:t>NO</a:t>
            </a:r>
            <a:endParaRPr lang="es-PY" sz="1600" b="1" dirty="0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1918840" y="4061368"/>
            <a:ext cx="720081" cy="3750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PY" sz="1600" b="1" dirty="0" smtClean="0"/>
              <a:t>SI</a:t>
            </a:r>
            <a:endParaRPr lang="es-PY" sz="1600" b="1" dirty="0"/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4494656" y="6525344"/>
            <a:ext cx="21655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V="1">
            <a:off x="6660232" y="3717032"/>
            <a:ext cx="0" cy="237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1941</TotalTime>
  <Words>63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Faceta</vt:lpstr>
      <vt:lpstr>ANEXO VIII – FLUJOGRAMA REGISTRO SANITARIO COSMETICOS GRADO 2</vt:lpstr>
    </vt:vector>
  </TitlesOfParts>
  <Company>www.intercambiosvirtuales.org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Productos de higiene personal, cosméticos y perfumes.</dc:title>
  <dc:creator>www.intercambiosvirtuales.org</dc:creator>
  <cp:lastModifiedBy>user</cp:lastModifiedBy>
  <cp:revision>258</cp:revision>
  <cp:lastPrinted>2020-06-22T20:41:33Z</cp:lastPrinted>
  <dcterms:created xsi:type="dcterms:W3CDTF">2014-11-03T13:21:45Z</dcterms:created>
  <dcterms:modified xsi:type="dcterms:W3CDTF">2020-06-23T19:45:39Z</dcterms:modified>
</cp:coreProperties>
</file>